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0.48514851485148508</c:v>
                </c:pt>
                <c:pt idx="1">
                  <c:v>0.50495049504950484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3.9603960396039598E-2</c:v>
                </c:pt>
                <c:pt idx="1">
                  <c:v>0</c:v>
                </c:pt>
                <c:pt idx="2">
                  <c:v>0</c:v>
                </c:pt>
                <c:pt idx="3">
                  <c:v>0</c:v>
                </c:pt>
                <c:pt idx="4">
                  <c:v>0</c:v>
                </c:pt>
                <c:pt idx="5">
                  <c:v>0.96039603960396036</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6.945504701923058</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Sheet1!$B$2:$B$6</c:f>
              <c:numCache>
                <c:formatCode>0.0</c:formatCode>
                <c:ptCount val="5"/>
                <c:pt idx="0">
                  <c:v>7.6411780330168533</c:v>
                </c:pt>
                <c:pt idx="1">
                  <c:v>7.0968445783881844</c:v>
                </c:pt>
                <c:pt idx="2">
                  <c:v>7.0879786898995061</c:v>
                </c:pt>
                <c:pt idx="3">
                  <c:v>7.0602612889035123</c:v>
                </c:pt>
                <c:pt idx="4">
                  <c:v>6.9910835449301336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Wirral University Teaching Hospital NHS Foundation Trust</c:v>
                </c:pt>
                <c:pt idx="3">
                  <c:v>East Cheshire NHS Trust</c:v>
                </c:pt>
                <c:pt idx="4">
                  <c:v>East Lancashire Hospitals NHS Trust</c:v>
                </c:pt>
              </c:strCache>
            </c:strRef>
          </c:cat>
          <c:val>
            <c:numRef>
              <c:f>Sheet1!$C$2:$C$6</c:f>
              <c:numCache>
                <c:formatCode>0.0</c:formatCode>
                <c:ptCount val="5"/>
                <c:pt idx="0">
                  <c:v>2.3588219669831467</c:v>
                </c:pt>
                <c:pt idx="1">
                  <c:v>2.9031554216118156</c:v>
                </c:pt>
                <c:pt idx="2">
                  <c:v>2.9120213101004939</c:v>
                </c:pt>
                <c:pt idx="3">
                  <c:v>2.9397387110964877</c:v>
                </c:pt>
                <c:pt idx="4">
                  <c:v>3.0089164550698664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Sheet1!$B$2:$B$6</c:f>
              <c:numCache>
                <c:formatCode>0.0</c:formatCode>
                <c:ptCount val="5"/>
                <c:pt idx="0">
                  <c:v>4.3264836522973393</c:v>
                </c:pt>
                <c:pt idx="1">
                  <c:v>4.6853072112334084</c:v>
                </c:pt>
                <c:pt idx="2">
                  <c:v>5.8574305803508366</c:v>
                </c:pt>
                <c:pt idx="3">
                  <c:v>6.0598194872400546</c:v>
                </c:pt>
                <c:pt idx="4">
                  <c:v>6.5292999089654176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Northern Care Alliance NHS Foundation Trust</c:v>
                </c:pt>
                <c:pt idx="2">
                  <c:v>Blackpool Teaching Hospitals NHS Foundation Trust</c:v>
                </c:pt>
                <c:pt idx="3">
                  <c:v>Countess of Chester Hospital NHS Foundation Trust</c:v>
                </c:pt>
                <c:pt idx="4">
                  <c:v>Liverpool Women's NHS Foundation Trust</c:v>
                </c:pt>
              </c:strCache>
            </c:strRef>
          </c:cat>
          <c:val>
            <c:numRef>
              <c:f>Sheet1!$C$2:$C$6</c:f>
              <c:numCache>
                <c:formatCode>0.0</c:formatCode>
                <c:ptCount val="5"/>
                <c:pt idx="0">
                  <c:v>5.6735163477026607</c:v>
                </c:pt>
                <c:pt idx="1">
                  <c:v>5.3146927887665916</c:v>
                </c:pt>
                <c:pt idx="2">
                  <c:v>4.1425694196491634</c:v>
                </c:pt>
                <c:pt idx="3">
                  <c:v>3.9401805127599454</c:v>
                </c:pt>
                <c:pt idx="4">
                  <c:v>3.4707000910345824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0.6989900413715171</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0.54106353023158782</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0.1508444669530391</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1.5747947510876763</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0.1508444669530391</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0.49387671163136559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6.945504701923058</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Sheet1!$G$2:$G$4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Sheet1!$G$2:$G$4</c:f>
              <c:numCache>
                <c:formatCode>0.0;;</c:formatCode>
                <c:ptCount val="3"/>
                <c:pt idx="0">
                  <c:v>7.9730274035053741</c:v>
                </c:pt>
                <c:pt idx="1">
                  <c:v>0</c:v>
                </c:pt>
                <c:pt idx="2">
                  <c:v>8.1366450130412638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(59)</c:v>
                </c:pt>
                <c:pt idx="1">
                  <c:v>CHORLEY &amp; SOUTH RIBBLE HOSPITAL (-)</c:v>
                </c:pt>
                <c:pt idx="2">
                  <c:v>ROYAL PRESTON HOSPITAL (51)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2.0269725964946259</c:v>
                </c:pt>
                <c:pt idx="1">
                  <c:v>0</c:v>
                </c:pt>
                <c:pt idx="2">
                  <c:v>1.8633549869587362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Sheet1!$G$2:$G$4</c:f>
              <c:numCache>
                <c:formatCode>0.0;;</c:formatCode>
                <c:ptCount val="3"/>
                <c:pt idx="0">
                  <c:v>9.4093466016913361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Sheet1!$H$2:$H$4</c:f>
              <c:numCache>
                <c:formatCode>0.0;;</c:formatCode>
                <c:ptCount val="3"/>
                <c:pt idx="0">
                  <c:v>0</c:v>
                </c:pt>
                <c:pt idx="1">
                  <c:v>0</c:v>
                </c:pt>
                <c:pt idx="2">
                  <c:v>9.5589054724643372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(69)</c:v>
                </c:pt>
                <c:pt idx="1">
                  <c:v>CHORLEY &amp; SOUTH RIBBLE HOSPITAL (-)</c:v>
                </c:pt>
                <c:pt idx="2">
                  <c:v>ROYAL PRESTON HOSPITAL (61)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0.59065339830866392</c:v>
                </c:pt>
                <c:pt idx="1">
                  <c:v>0</c:v>
                </c:pt>
                <c:pt idx="2">
                  <c:v>0.44109452753566281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Sheet1!$G$2:$G$4</c:f>
              <c:numCache>
                <c:formatCode>0.0;;</c:formatCode>
                <c:ptCount val="3"/>
                <c:pt idx="0">
                  <c:v>7.9671338383979844</c:v>
                </c:pt>
                <c:pt idx="1">
                  <c:v>0</c:v>
                </c:pt>
                <c:pt idx="2">
                  <c:v>7.7457339714568976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(68)</c:v>
                </c:pt>
                <c:pt idx="1">
                  <c:v>CHORLEY &amp; SOUTH RIBBLE HOSPITAL (-)</c:v>
                </c:pt>
                <c:pt idx="2">
                  <c:v>ROYAL PRESTON HOSPITAL (62)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2.0328661616020156</c:v>
                </c:pt>
                <c:pt idx="1">
                  <c:v>0</c:v>
                </c:pt>
                <c:pt idx="2">
                  <c:v>2.2542660285431024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Sheet1!$G$2:$G$4</c:f>
              <c:numCache>
                <c:formatCode>0.0;;</c:formatCode>
                <c:ptCount val="3"/>
                <c:pt idx="0">
                  <c:v>9.5428971195326255</c:v>
                </c:pt>
                <c:pt idx="1">
                  <c:v>0</c:v>
                </c:pt>
                <c:pt idx="2">
                  <c:v>9.4837298085488211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0.45710288046737446</c:v>
                </c:pt>
                <c:pt idx="1">
                  <c:v>0</c:v>
                </c:pt>
                <c:pt idx="2">
                  <c:v>0.51627019145117892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Sheet1!$G$2:$G$4</c:f>
              <c:numCache>
                <c:formatCode>0.0;;</c:formatCode>
                <c:ptCount val="3"/>
                <c:pt idx="0">
                  <c:v>9.3653551042986045</c:v>
                </c:pt>
                <c:pt idx="1">
                  <c:v>0</c:v>
                </c:pt>
                <c:pt idx="2">
                  <c:v>9.3216200849203474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0.63464489570139548</c:v>
                </c:pt>
                <c:pt idx="1">
                  <c:v>0</c:v>
                </c:pt>
                <c:pt idx="2">
                  <c:v>0.67837991507965256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0.23157894736842111</c:v>
                </c:pt>
                <c:pt idx="1">
                  <c:v>0.76842105263157889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Sheet1!$G$2:$G$4</c:f>
              <c:numCache>
                <c:formatCode>0.0;;</c:formatCode>
                <c:ptCount val="3"/>
                <c:pt idx="0">
                  <c:v>8.3871160544341006</c:v>
                </c:pt>
                <c:pt idx="1">
                  <c:v>0</c:v>
                </c:pt>
                <c:pt idx="2">
                  <c:v>8.2279514815814263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(100)</c:v>
                </c:pt>
                <c:pt idx="1">
                  <c:v>CHORLEY &amp; SOUTH RIBBLE HOSPITAL (-)</c:v>
                </c:pt>
                <c:pt idx="2">
                  <c:v>ROYAL PRESTON HOSPITAL (92)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1.6128839455658994</c:v>
                </c:pt>
                <c:pt idx="1">
                  <c:v>0</c:v>
                </c:pt>
                <c:pt idx="2">
                  <c:v>1.7720485184185737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Sheet1!$G$2:$G$4</c:f>
              <c:numCache>
                <c:formatCode>0.0;;</c:formatCode>
                <c:ptCount val="3"/>
                <c:pt idx="0">
                  <c:v>7.6760476461940934</c:v>
                </c:pt>
                <c:pt idx="1">
                  <c:v>0</c:v>
                </c:pt>
                <c:pt idx="2">
                  <c:v>7.5186698265486234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(60)</c:v>
                </c:pt>
                <c:pt idx="1">
                  <c:v>CHORLEY &amp; SOUTH RIBBLE HOSPITAL (-)</c:v>
                </c:pt>
                <c:pt idx="2">
                  <c:v>ROYAL PRESTON HOSPITAL (56)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2.3239523538059066</c:v>
                </c:pt>
                <c:pt idx="1">
                  <c:v>0</c:v>
                </c:pt>
                <c:pt idx="2">
                  <c:v>2.4813301734513766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Sheet1!$G$2:$G$4</c:f>
              <c:numCache>
                <c:formatCode>0.0;;</c:formatCode>
                <c:ptCount val="3"/>
                <c:pt idx="0">
                  <c:v>8.763629504135821</c:v>
                </c:pt>
                <c:pt idx="1">
                  <c:v>0</c:v>
                </c:pt>
                <c:pt idx="2">
                  <c:v>8.6432416872905566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(94)</c:v>
                </c:pt>
                <c:pt idx="1">
                  <c:v>CHORLEY &amp; SOUTH RIBBLE HOSPITAL (-)</c:v>
                </c:pt>
                <c:pt idx="2">
                  <c:v>ROYAL PRESTON HOSPITAL (87)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1.236370495864179</c:v>
                </c:pt>
                <c:pt idx="1">
                  <c:v>0</c:v>
                </c:pt>
                <c:pt idx="2">
                  <c:v>1.3567583127094434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Sheet1!$G$2:$G$4</c:f>
              <c:numCache>
                <c:formatCode>0.0;;</c:formatCode>
                <c:ptCount val="3"/>
                <c:pt idx="0">
                  <c:v>8.8061558660845005</c:v>
                </c:pt>
                <c:pt idx="1">
                  <c:v>0</c:v>
                </c:pt>
                <c:pt idx="2">
                  <c:v>8.7150015821671047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1.1938441339154995</c:v>
                </c:pt>
                <c:pt idx="1">
                  <c:v>0</c:v>
                </c:pt>
                <c:pt idx="2">
                  <c:v>1.2849984178328953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Sheet1!$G$2:$G$4</c:f>
              <c:numCache>
                <c:formatCode>0.0;;</c:formatCode>
                <c:ptCount val="3"/>
                <c:pt idx="0">
                  <c:v>9.2630595884084741</c:v>
                </c:pt>
                <c:pt idx="1">
                  <c:v>0</c:v>
                </c:pt>
                <c:pt idx="2">
                  <c:v>9.2117103657489086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0.7369404115915259</c:v>
                </c:pt>
                <c:pt idx="1">
                  <c:v>0</c:v>
                </c:pt>
                <c:pt idx="2">
                  <c:v>0.78828963425109144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Sheet1!$G$2:$G$4</c:f>
              <c:numCache>
                <c:formatCode>0.0;;</c:formatCode>
                <c:ptCount val="3"/>
                <c:pt idx="0">
                  <c:v>8.8570229131388665</c:v>
                </c:pt>
                <c:pt idx="1">
                  <c:v>0</c:v>
                </c:pt>
                <c:pt idx="2">
                  <c:v>8.8181152544676724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1.1429770868611335</c:v>
                </c:pt>
                <c:pt idx="1">
                  <c:v>0</c:v>
                </c:pt>
                <c:pt idx="2">
                  <c:v>1.1818847455323276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Sheet1!$G$2:$G$4</c:f>
              <c:numCache>
                <c:formatCode>0.0;;</c:formatCode>
                <c:ptCount val="3"/>
                <c:pt idx="0">
                  <c:v>9.4878658430987706</c:v>
                </c:pt>
                <c:pt idx="1">
                  <c:v>0</c:v>
                </c:pt>
                <c:pt idx="2">
                  <c:v>9.4308856777137837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0.51213415690122943</c:v>
                </c:pt>
                <c:pt idx="1">
                  <c:v>0</c:v>
                </c:pt>
                <c:pt idx="2">
                  <c:v>0.56911432228621628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Sheet1!$G$2:$G$4</c:f>
              <c:numCache>
                <c:formatCode>0.0;;</c:formatCode>
                <c:ptCount val="3"/>
                <c:pt idx="0">
                  <c:v>8.5633108308449621</c:v>
                </c:pt>
                <c:pt idx="1">
                  <c:v>0</c:v>
                </c:pt>
                <c:pt idx="2">
                  <c:v>8.4399836211281798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(92)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1.4366891691550379</c:v>
                </c:pt>
                <c:pt idx="1">
                  <c:v>0</c:v>
                </c:pt>
                <c:pt idx="2">
                  <c:v>1.5600163788718202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Sheet1!$G$2:$G$4</c:f>
              <c:numCache>
                <c:formatCode>0.0;;</c:formatCode>
                <c:ptCount val="3"/>
                <c:pt idx="0">
                  <c:v>6.8575355249989656</c:v>
                </c:pt>
                <c:pt idx="1">
                  <c:v>0</c:v>
                </c:pt>
                <c:pt idx="2">
                  <c:v>6.6625335260718526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(91)</c:v>
                </c:pt>
                <c:pt idx="1">
                  <c:v>CHORLEY &amp; SOUTH RIBBLE HOSPITAL (-)</c:v>
                </c:pt>
                <c:pt idx="2">
                  <c:v>ROYAL PRESTON HOSPITAL (84)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3.1424644750010344</c:v>
                </c:pt>
                <c:pt idx="1">
                  <c:v>0</c:v>
                </c:pt>
                <c:pt idx="2">
                  <c:v>3.3374664739281474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Sheet1!$G$2:$G$4</c:f>
              <c:numCache>
                <c:formatCode>0.0;;</c:formatCode>
                <c:ptCount val="3"/>
                <c:pt idx="0">
                  <c:v>8.3116479180664875</c:v>
                </c:pt>
                <c:pt idx="1">
                  <c:v>0</c:v>
                </c:pt>
                <c:pt idx="2">
                  <c:v>8.2193693602248814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(90)</c:v>
                </c:pt>
                <c:pt idx="1">
                  <c:v>CHORLEY &amp; SOUTH RIBBLE HOSPITAL (-)</c:v>
                </c:pt>
                <c:pt idx="2">
                  <c:v>ROYAL PRESTON HOSPITAL (83)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1.6883520819335125</c:v>
                </c:pt>
                <c:pt idx="1">
                  <c:v>0</c:v>
                </c:pt>
                <c:pt idx="2">
                  <c:v>1.7806306397751186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4</c:v>
                </c:pt>
                <c:pt idx="3" formatCode="0">
                  <c:v>52</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Sheet1!$G$2:$G$4</c:f>
              <c:numCache>
                <c:formatCode>0.0;;</c:formatCode>
                <c:ptCount val="3"/>
                <c:pt idx="0">
                  <c:v>9.1248506599343919</c:v>
                </c:pt>
                <c:pt idx="1">
                  <c:v>0</c:v>
                </c:pt>
                <c:pt idx="2">
                  <c:v>9.0411639907107393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0.87514934006560807</c:v>
                </c:pt>
                <c:pt idx="1">
                  <c:v>0</c:v>
                </c:pt>
                <c:pt idx="2">
                  <c:v>0.95883600928926072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Sheet1!$G$2:$G$4</c:f>
              <c:numCache>
                <c:formatCode>0.0;;</c:formatCode>
                <c:ptCount val="3"/>
                <c:pt idx="0">
                  <c:v>0</c:v>
                </c:pt>
                <c:pt idx="1">
                  <c:v>0</c:v>
                </c:pt>
                <c:pt idx="2">
                  <c:v>7.0849674035234784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Sheet1!$H$2:$H$4</c:f>
              <c:numCache>
                <c:formatCode>0.0;;</c:formatCode>
                <c:ptCount val="3"/>
                <c:pt idx="0">
                  <c:v>7.2301754535375959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2.7698245464624041</c:v>
                </c:pt>
                <c:pt idx="1">
                  <c:v>0</c:v>
                </c:pt>
                <c:pt idx="2">
                  <c:v>2.9150325964765216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Sheet1!$G$2:$G$4</c:f>
              <c:numCache>
                <c:formatCode>0.0;;</c:formatCode>
                <c:ptCount val="3"/>
                <c:pt idx="0">
                  <c:v>7.4032480729548338</c:v>
                </c:pt>
                <c:pt idx="1">
                  <c:v>0</c:v>
                </c:pt>
                <c:pt idx="2">
                  <c:v>7.2471240111531063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(92)</c:v>
                </c:pt>
                <c:pt idx="1">
                  <c:v>CHORLEY &amp; SOUTH RIBBLE HOSPITAL (-)</c:v>
                </c:pt>
                <c:pt idx="2">
                  <c:v>ROYAL PRESTON HOSPITAL (87)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2.5967519270451662</c:v>
                </c:pt>
                <c:pt idx="1">
                  <c:v>0</c:v>
                </c:pt>
                <c:pt idx="2">
                  <c:v>2.7528759888468937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Sheet1!$G$2:$G$4</c:f>
              <c:numCache>
                <c:formatCode>0.0;;</c:formatCode>
                <c:ptCount val="3"/>
                <c:pt idx="0">
                  <c:v>7.8341377056369881</c:v>
                </c:pt>
                <c:pt idx="1">
                  <c:v>0</c:v>
                </c:pt>
                <c:pt idx="2">
                  <c:v>7.6974054889367496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(97)</c:v>
                </c:pt>
                <c:pt idx="1">
                  <c:v>CHORLEY &amp; SOUTH RIBBLE HOSPITAL (-)</c:v>
                </c:pt>
                <c:pt idx="2">
                  <c:v>ROYAL PRESTON HOSPITAL (91)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2.1658622943630119</c:v>
                </c:pt>
                <c:pt idx="1">
                  <c:v>0</c:v>
                </c:pt>
                <c:pt idx="2">
                  <c:v>2.3025945110632504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Sheet1!$G$2:$G$4</c:f>
              <c:numCache>
                <c:formatCode>0.0;;</c:formatCode>
                <c:ptCount val="3"/>
                <c:pt idx="0">
                  <c:v>8.639704390428113</c:v>
                </c:pt>
                <c:pt idx="1">
                  <c:v>0</c:v>
                </c:pt>
                <c:pt idx="2">
                  <c:v>8.5596088940402044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1.360295609571887</c:v>
                </c:pt>
                <c:pt idx="1">
                  <c:v>0</c:v>
                </c:pt>
                <c:pt idx="2">
                  <c:v>1.4403911059597956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Sheet1!$H$2:$H$4</c:f>
              <c:numCache>
                <c:formatCode>0.0;;</c:formatCode>
                <c:ptCount val="3"/>
                <c:pt idx="0">
                  <c:v>9.6466874014408521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(96)</c:v>
                </c:pt>
                <c:pt idx="1">
                  <c:v>CHORLEY &amp; SOUTH RIBBLE HOSPITAL (-)</c:v>
                </c:pt>
                <c:pt idx="2">
                  <c:v>ROYAL PRESTON HOSPITAL (90)</c:v>
                </c:pt>
              </c:strCache>
            </c:strRef>
          </c:cat>
          <c:val>
            <c:numRef>
              <c:f>Sheet1!$J$2:$J$4</c:f>
              <c:numCache>
                <c:formatCode>0.0;;</c:formatCode>
                <c:ptCount val="3"/>
                <c:pt idx="0">
                  <c:v>0</c:v>
                </c:pt>
                <c:pt idx="1">
                  <c:v>0</c:v>
                </c:pt>
                <c:pt idx="2">
                  <c:v>9.6223726374784704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0.35331259855914787</c:v>
                </c:pt>
                <c:pt idx="1">
                  <c:v>0</c:v>
                </c:pt>
                <c:pt idx="2">
                  <c:v>0.37762736252152962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Sheet1!$G$2:$G$4</c:f>
              <c:numCache>
                <c:formatCode>0.0;;</c:formatCode>
                <c:ptCount val="3"/>
                <c:pt idx="0">
                  <c:v>7.8109944103199576</c:v>
                </c:pt>
                <c:pt idx="1">
                  <c:v>0</c:v>
                </c:pt>
                <c:pt idx="2">
                  <c:v>7.7204604217755977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(93)</c:v>
                </c:pt>
                <c:pt idx="1">
                  <c:v>CHORLEY &amp; SOUTH RIBBLE HOSPITAL (-)</c:v>
                </c:pt>
                <c:pt idx="2">
                  <c:v>ROYAL PRESTON HOSPITAL (87)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2.1890055896800424</c:v>
                </c:pt>
                <c:pt idx="1">
                  <c:v>0</c:v>
                </c:pt>
                <c:pt idx="2">
                  <c:v>2.2795395782244023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7.4562924990089918</c:v>
                </c:pt>
                <c:pt idx="1">
                  <c:v>7.3309588578457028</c:v>
                </c:pt>
                <c:pt idx="2">
                  <c:v>6.7414416809841056</c:v>
                </c:pt>
                <c:pt idx="3">
                  <c:v>8.0697595363724943</c:v>
                </c:pt>
                <c:pt idx="4">
                  <c:v>8.1121759811247536</c:v>
                </c:pt>
                <c:pt idx="5">
                  <c:v>7.8108447734642468</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6.3170328813814534</c:v>
                </c:pt>
                <c:pt idx="1">
                  <c:v>5.746679860433634</c:v>
                </c:pt>
                <c:pt idx="2">
                  <c:v>6.7424043084309346</c:v>
                </c:pt>
                <c:pt idx="3">
                  <c:v>6.6717500643247911</c:v>
                </c:pt>
                <c:pt idx="4">
                  <c:v>6.7763419672176326</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8.4306931971240751</c:v>
                </c:pt>
                <c:pt idx="1">
                  <c:v>8.0771566448854966</c:v>
                </c:pt>
                <c:pt idx="2">
                  <c:v>8.2946992752350539</c:v>
                </c:pt>
                <c:pt idx="3">
                  <c:v>7.7446605657837582</c:v>
                </c:pt>
                <c:pt idx="4">
                  <c:v>8.3944535874637278</c:v>
                </c:pt>
                <c:pt idx="5">
                  <c:v>8.4326201643046694</c:v>
                </c:pt>
                <c:pt idx="6">
                  <c:v>8.3562681031707822</c:v>
                </c:pt>
                <c:pt idx="7">
                  <c:v>9.1227348891566837</c:v>
                </c:pt>
                <c:pt idx="8">
                  <c:v>8.5315297177828207</c:v>
                </c:pt>
                <c:pt idx="9">
                  <c:v>9.1639736121779656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51</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8.0000723327817713</c:v>
                </c:pt>
                <c:pt idx="1">
                  <c:v>8.4022974776176849</c:v>
                </c:pt>
                <c:pt idx="2">
                  <c:v>8.2033646584747899</c:v>
                </c:pt>
                <c:pt idx="3">
                  <c:v>8.6024858518632747</c:v>
                </c:pt>
                <c:pt idx="4">
                  <c:v>8.3389807478648663</c:v>
                </c:pt>
                <c:pt idx="5">
                  <c:v>8.6740865032727044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8.7817081710180904</c:v>
                </c:pt>
                <c:pt idx="1">
                  <c:v>8.6218564686920711</c:v>
                </c:pt>
                <c:pt idx="2">
                  <c:v>8.8365483696054863</c:v>
                </c:pt>
                <c:pt idx="3">
                  <c:v>8.3266405386783973</c:v>
                </c:pt>
                <c:pt idx="4">
                  <c:v>8.9553135607918914</c:v>
                </c:pt>
                <c:pt idx="5">
                  <c:v>8.8567602231791973</c:v>
                </c:pt>
                <c:pt idx="6">
                  <c:v>8.9080203518771377</c:v>
                </c:pt>
                <c:pt idx="7">
                  <c:v>9.1722257711280228</c:v>
                </c:pt>
                <c:pt idx="8">
                  <c:v>8.9859002102668057</c:v>
                </c:pt>
                <c:pt idx="9">
                  <c:v>9.1402969729995576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8.2970883402186235</c:v>
                </c:pt>
                <c:pt idx="1">
                  <c:v>8.6082670429440888</c:v>
                </c:pt>
                <c:pt idx="2">
                  <c:v>8.5984723189672021</c:v>
                </c:pt>
                <c:pt idx="3">
                  <c:v>8.9799907092011555</c:v>
                </c:pt>
                <c:pt idx="4">
                  <c:v>8.9290494573888175</c:v>
                </c:pt>
                <c:pt idx="5">
                  <c:v>8.3689000852049897</c:v>
                </c:pt>
                <c:pt idx="6">
                  <c:v>7.7722942945531308</c:v>
                </c:pt>
                <c:pt idx="7">
                  <c:v>8.843108258436299</c:v>
                </c:pt>
                <c:pt idx="8">
                  <c:v>8.246989986513718</c:v>
                </c:pt>
                <c:pt idx="9">
                  <c:v>8.4863079220806661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8.7994288956985258</c:v>
                </c:pt>
                <c:pt idx="1">
                  <c:v>9.1676620388414154</c:v>
                </c:pt>
                <c:pt idx="2">
                  <c:v>8.8000311366945816</c:v>
                </c:pt>
                <c:pt idx="3">
                  <c:v>8.753393070289663</c:v>
                </c:pt>
                <c:pt idx="4">
                  <c:v>8.4183364536417979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9.3409247890226155</c:v>
                </c:pt>
                <c:pt idx="1">
                  <c:v>8.7172605694350214</c:v>
                </c:pt>
                <c:pt idx="2">
                  <c:v>9.1553691335526857</c:v>
                </c:pt>
                <c:pt idx="3">
                  <c:v>9.4046611688665358</c:v>
                </c:pt>
                <c:pt idx="4">
                  <c:v>8.9761260119073167</c:v>
                </c:pt>
                <c:pt idx="5">
                  <c:v>9.1361519809874956</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9.4192221264891689</c:v>
                </c:pt>
                <c:pt idx="1">
                  <c:v>9.384031073708293</c:v>
                </c:pt>
                <c:pt idx="2">
                  <c:v>9.0721535752130134</c:v>
                </c:pt>
                <c:pt idx="3">
                  <c:v>9.5455188547355743</c:v>
                </c:pt>
                <c:pt idx="4">
                  <c:v>9.7009688512886552</c:v>
                </c:pt>
                <c:pt idx="5">
                  <c:v>9.3970317816264934</c:v>
                </c:pt>
                <c:pt idx="6">
                  <c:v>9.4237640291691172</c:v>
                </c:pt>
                <c:pt idx="7">
                  <c:v>9.4099905464391522</c:v>
                </c:pt>
                <c:pt idx="8">
                  <c:v>9.3635196655198172</c:v>
                </c:pt>
                <c:pt idx="9">
                  <c:v>9.7007797440721824</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7.9294198948779222</c:v>
                </c:pt>
                <c:pt idx="1">
                  <c:v>8.5461338257792292</c:v>
                </c:pt>
                <c:pt idx="2">
                  <c:v>7.9113118379557852</c:v>
                </c:pt>
                <c:pt idx="3">
                  <c:v>8.4210467734593788</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6.576734300189659</c:v>
                </c:pt>
                <c:pt idx="1">
                  <c:v>6.3934390838519803</c:v>
                </c:pt>
                <c:pt idx="2">
                  <c:v>5.8930852992274732</c:v>
                </c:pt>
                <c:pt idx="3">
                  <c:v>6.34104845693395</c:v>
                </c:pt>
                <c:pt idx="4">
                  <c:v>6.5728952168044179</c:v>
                </c:pt>
                <c:pt idx="5">
                  <c:v>7.0305331352386951</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9.0088738773616956</c:v>
                </c:pt>
                <c:pt idx="1">
                  <c:v>7.8751589314261423</c:v>
                </c:pt>
                <c:pt idx="2">
                  <c:v>9.3498805004596299</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9.2050807402774808</c:v>
                </c:pt>
                <c:pt idx="1">
                  <c:v>9.2414163186160021</c:v>
                </c:pt>
                <c:pt idx="2">
                  <c:v>9.1987459501459998</c:v>
                </c:pt>
                <c:pt idx="3">
                  <c:v>9.6374048072861722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9.6466874014408521</c:v>
                </c:pt>
                <c:pt idx="1">
                  <c:v>9.6881638927571601</c:v>
                </c:pt>
                <c:pt idx="2">
                  <c:v>7.2301754535375959</c:v>
                </c:pt>
                <c:pt idx="3">
                  <c:v>7.1656622142681989</c:v>
                </c:pt>
                <c:pt idx="4">
                  <c:v>7.8108447734642468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6.2372960590447173</c:v>
                </c:pt>
                <c:pt idx="3">
                  <c:v>6.4034667413244577</c:v>
                </c:pt>
                <c:pt idx="4">
                  <c:v>7.0984121109983276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8.3791716528869351</c:v>
                </c:pt>
                <c:pt idx="1">
                  <c:v>8.4548548913193766</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7.8813597117964971</c:v>
                </c:pt>
                <c:pt idx="1">
                  <c:v>9.1365095984997566</c:v>
                </c:pt>
                <c:pt idx="2">
                  <c:v>9.0098208308467704</c:v>
                </c:pt>
                <c:pt idx="3">
                  <c:v>9.5238203959056094</c:v>
                </c:pt>
                <c:pt idx="4">
                  <c:v>8.8722870687456776</c:v>
                </c:pt>
                <c:pt idx="5">
                  <c:v>8.2419404246776651</c:v>
                </c:pt>
                <c:pt idx="6">
                  <c:v>8.5393996626870461</c:v>
                </c:pt>
                <c:pt idx="7">
                  <c:v>8.2508796829626689</c:v>
                </c:pt>
                <c:pt idx="8">
                  <c:v>8.3747623146614529</c:v>
                </c:pt>
                <c:pt idx="9">
                  <c:v>7.9730274035053741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7.3224380075241724</c:v>
                </c:pt>
                <c:pt idx="1">
                  <c:v>7.5881039881484833</c:v>
                </c:pt>
                <c:pt idx="2">
                  <c:v>7.9671338383979844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9.3172532845331855</c:v>
                </c:pt>
                <c:pt idx="1">
                  <c:v>9.4093466016913361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9.4450170137528566</c:v>
                </c:pt>
                <c:pt idx="1">
                  <c:v>9.3062254361843948</c:v>
                </c:pt>
                <c:pt idx="2">
                  <c:v>9.7910323854850372</c:v>
                </c:pt>
                <c:pt idx="3">
                  <c:v>9.5222381708800725</c:v>
                </c:pt>
                <c:pt idx="4">
                  <c:v>9.8843733491981265</c:v>
                </c:pt>
                <c:pt idx="5">
                  <c:v>8.5153996125611418</c:v>
                </c:pt>
                <c:pt idx="6">
                  <c:v>9.6966332096597032</c:v>
                </c:pt>
                <c:pt idx="7">
                  <c:v>9.7311117505524063</c:v>
                </c:pt>
                <c:pt idx="8">
                  <c:v>9.5690607569235784</c:v>
                </c:pt>
                <c:pt idx="9">
                  <c:v>9.5428971195326255</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7.5067336836229179</c:v>
                </c:pt>
                <c:pt idx="1">
                  <c:v>7.791251743033218</c:v>
                </c:pt>
                <c:pt idx="2">
                  <c:v>9.2181893827284647</c:v>
                </c:pt>
                <c:pt idx="3">
                  <c:v>7.8091819471483532</c:v>
                </c:pt>
                <c:pt idx="4">
                  <c:v>8.1905234166758287</c:v>
                </c:pt>
                <c:pt idx="5">
                  <c:v>7.8361400959970773</c:v>
                </c:pt>
                <c:pt idx="6">
                  <c:v>7.5805274178687601</c:v>
                </c:pt>
                <c:pt idx="7">
                  <c:v>8.3871160544341006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8.9051058993748455</c:v>
                </c:pt>
                <c:pt idx="1">
                  <c:v>9.28590282262663</c:v>
                </c:pt>
                <c:pt idx="2">
                  <c:v>9.2450593119006808</c:v>
                </c:pt>
                <c:pt idx="3">
                  <c:v>9.509094941656441</c:v>
                </c:pt>
                <c:pt idx="4">
                  <c:v>9.8960412710180297</c:v>
                </c:pt>
                <c:pt idx="5">
                  <c:v>9.0785536982135149</c:v>
                </c:pt>
                <c:pt idx="6">
                  <c:v>8.9085297757131183</c:v>
                </c:pt>
                <c:pt idx="7">
                  <c:v>9.1465321780423494</c:v>
                </c:pt>
                <c:pt idx="8">
                  <c:v>9.3831515482291685</c:v>
                </c:pt>
                <c:pt idx="9">
                  <c:v>9.3653551042986045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9.3824148486620675</c:v>
                </c:pt>
                <c:pt idx="1">
                  <c:v>8.4678284449782293</c:v>
                </c:pt>
                <c:pt idx="2">
                  <c:v>8.5064880590483547</c:v>
                </c:pt>
                <c:pt idx="3">
                  <c:v>8.8993194157925952</c:v>
                </c:pt>
                <c:pt idx="4">
                  <c:v>8.9072796737585005</c:v>
                </c:pt>
                <c:pt idx="5">
                  <c:v>8.763629504135821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7.7196431667946559</c:v>
                </c:pt>
                <c:pt idx="1">
                  <c:v>8.2084410863993043</c:v>
                </c:pt>
                <c:pt idx="2">
                  <c:v>8.449024411335003</c:v>
                </c:pt>
                <c:pt idx="3">
                  <c:v>8.106332571539852</c:v>
                </c:pt>
                <c:pt idx="4">
                  <c:v>9.2760075679554568</c:v>
                </c:pt>
                <c:pt idx="5">
                  <c:v>7.7849632822310282</c:v>
                </c:pt>
                <c:pt idx="6">
                  <c:v>7.0151152675583557</c:v>
                </c:pt>
                <c:pt idx="7">
                  <c:v>7.8323503030419133</c:v>
                </c:pt>
                <c:pt idx="8">
                  <c:v>8.6560027269248891</c:v>
                </c:pt>
                <c:pt idx="9">
                  <c:v>7.6760476461940934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8.4183364536417979</c:v>
                </c:pt>
                <c:pt idx="1">
                  <c:v>7.6760476461940934</c:v>
                </c:pt>
                <c:pt idx="2">
                  <c:v>7.9730274035053741</c:v>
                </c:pt>
                <c:pt idx="3">
                  <c:v>7.0720176519737272</c:v>
                </c:pt>
                <c:pt idx="4">
                  <c:v>6.7763419672176326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8.9736248367367377</c:v>
                </c:pt>
                <c:pt idx="1">
                  <c:v>8.218515046342775</c:v>
                </c:pt>
                <c:pt idx="2">
                  <c:v>8.5139199657075189</c:v>
                </c:pt>
                <c:pt idx="3">
                  <c:v>7.4474176619364432</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9.1608602264756982</c:v>
                </c:pt>
                <c:pt idx="1">
                  <c:v>9.4472529804344099</c:v>
                </c:pt>
                <c:pt idx="2">
                  <c:v>9.6486793969683902</c:v>
                </c:pt>
                <c:pt idx="3">
                  <c:v>9.4388073439835924</c:v>
                </c:pt>
                <c:pt idx="4">
                  <c:v>9.8165251814166261</c:v>
                </c:pt>
                <c:pt idx="5">
                  <c:v>9.1601140003681625</c:v>
                </c:pt>
                <c:pt idx="6">
                  <c:v>9.1965294423179849</c:v>
                </c:pt>
                <c:pt idx="7">
                  <c:v>9.5814072139605315</c:v>
                </c:pt>
                <c:pt idx="8">
                  <c:v>9.4709238853709401</c:v>
                </c:pt>
                <c:pt idx="9">
                  <c:v>9.2630595884084741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8.5047834451818822</c:v>
                </c:pt>
                <c:pt idx="1">
                  <c:v>8.8061558660845005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9.1418705751788263</c:v>
                </c:pt>
                <c:pt idx="1">
                  <c:v>9.0492979821146715</c:v>
                </c:pt>
                <c:pt idx="2">
                  <c:v>9.5033157230578098</c:v>
                </c:pt>
                <c:pt idx="3">
                  <c:v>9.2385494086122346</c:v>
                </c:pt>
                <c:pt idx="4">
                  <c:v>9.5728956029772405</c:v>
                </c:pt>
                <c:pt idx="5">
                  <c:v>9.1697479287499473</c:v>
                </c:pt>
                <c:pt idx="6">
                  <c:v>9.1623990296363971</c:v>
                </c:pt>
                <c:pt idx="7">
                  <c:v>9.248059979272476</c:v>
                </c:pt>
                <c:pt idx="8">
                  <c:v>9.3642271507000832</c:v>
                </c:pt>
                <c:pt idx="9">
                  <c:v>9.4878658430987706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9.4009920021709465</c:v>
                </c:pt>
                <c:pt idx="1">
                  <c:v>8.62809963957889</c:v>
                </c:pt>
                <c:pt idx="2">
                  <c:v>8.6627237506340826</c:v>
                </c:pt>
                <c:pt idx="3">
                  <c:v>8.7372017921666405</c:v>
                </c:pt>
                <c:pt idx="4">
                  <c:v>8.7335474363871786</c:v>
                </c:pt>
                <c:pt idx="5">
                  <c:v>8.8570229131388665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8.0045370373886318</c:v>
                </c:pt>
                <c:pt idx="1">
                  <c:v>6.8202099488223134</c:v>
                </c:pt>
                <c:pt idx="2">
                  <c:v>6.5636322372125857</c:v>
                </c:pt>
                <c:pt idx="3">
                  <c:v>6.9016796353587262</c:v>
                </c:pt>
                <c:pt idx="4">
                  <c:v>6.6907692553868117</c:v>
                </c:pt>
                <c:pt idx="5">
                  <c:v>6.8575355249989656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8.9220008081683382</c:v>
                </c:pt>
                <c:pt idx="1">
                  <c:v>8.7178133275558505</c:v>
                </c:pt>
                <c:pt idx="2">
                  <c:v>9.2413438690411329</c:v>
                </c:pt>
                <c:pt idx="3">
                  <c:v>9.2407562199518445</c:v>
                </c:pt>
                <c:pt idx="4">
                  <c:v>9.5118338720259867</c:v>
                </c:pt>
                <c:pt idx="5">
                  <c:v>8.7978982840684914</c:v>
                </c:pt>
                <c:pt idx="6">
                  <c:v>8.7740790447167303</c:v>
                </c:pt>
                <c:pt idx="7">
                  <c:v>8.8325920876500881</c:v>
                </c:pt>
                <c:pt idx="8">
                  <c:v>8.7271544557931993</c:v>
                </c:pt>
                <c:pt idx="9">
                  <c:v>8.5633108308449621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9.2569532462931843</c:v>
                </c:pt>
                <c:pt idx="1">
                  <c:v>9.1661359224163359</c:v>
                </c:pt>
                <c:pt idx="2">
                  <c:v>9.1248506599343919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7.4603688713548264</c:v>
                </c:pt>
                <c:pt idx="1">
                  <c:v>7.3708348622644797</c:v>
                </c:pt>
                <c:pt idx="2">
                  <c:v>7.355704394232923</c:v>
                </c:pt>
                <c:pt idx="3">
                  <c:v>8.3116479180664875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8.4274335502007229</c:v>
                </c:pt>
                <c:pt idx="1">
                  <c:v>7.9723564857334486</c:v>
                </c:pt>
                <c:pt idx="2">
                  <c:v>7.4492053255849502</c:v>
                </c:pt>
                <c:pt idx="3">
                  <c:v>6.7014000631335184</c:v>
                </c:pt>
                <c:pt idx="4">
                  <c:v>7.8858707753963104</c:v>
                </c:pt>
                <c:pt idx="5">
                  <c:v>7.4032480729548338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6.5045159072064989</c:v>
                </c:pt>
                <c:pt idx="1">
                  <c:v>4.7210386822861992</c:v>
                </c:pt>
                <c:pt idx="2">
                  <c:v>5.6076603785652743</c:v>
                </c:pt>
                <c:pt idx="3">
                  <c:v>6.4526345729904042</c:v>
                </c:pt>
                <c:pt idx="4">
                  <c:v>6.2905541605101396</c:v>
                </c:pt>
                <c:pt idx="5">
                  <c:v>6.412796554187409</c:v>
                </c:pt>
                <c:pt idx="6">
                  <c:v>7.1625403219596562</c:v>
                </c:pt>
                <c:pt idx="7">
                  <c:v>7.2301754535375959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Sheet1!$B$2:$B$6</c:f>
              <c:numCache>
                <c:formatCode>0.0</c:formatCode>
                <c:ptCount val="5"/>
                <c:pt idx="0">
                  <c:v>8.7495043331107034</c:v>
                </c:pt>
                <c:pt idx="1">
                  <c:v>8.6632206395703175</c:v>
                </c:pt>
                <c:pt idx="2">
                  <c:v>8.4042301479803463</c:v>
                </c:pt>
                <c:pt idx="3">
                  <c:v>8.3094677251054776</c:v>
                </c:pt>
                <c:pt idx="4">
                  <c:v>8.0346322642598231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University Hospitals of Morecambe Bay NHS Foundation Trust</c:v>
                </c:pt>
                <c:pt idx="2">
                  <c:v>Stockport NHS Foundation Trust</c:v>
                </c:pt>
                <c:pt idx="3">
                  <c:v>Manchester University NHS Foundation Trust</c:v>
                </c:pt>
                <c:pt idx="4">
                  <c:v>Liverpool Women's NHS Foundation Trust</c:v>
                </c:pt>
              </c:strCache>
            </c:strRef>
          </c:cat>
          <c:val>
            <c:numRef>
              <c:f>Sheet1!$C$2:$C$6</c:f>
              <c:numCache>
                <c:formatCode>0.0</c:formatCode>
                <c:ptCount val="5"/>
                <c:pt idx="0">
                  <c:v>1.2504956668892966</c:v>
                </c:pt>
                <c:pt idx="1">
                  <c:v>1.3367793604296825</c:v>
                </c:pt>
                <c:pt idx="2">
                  <c:v>1.5957698520196537</c:v>
                </c:pt>
                <c:pt idx="3">
                  <c:v>1.6905322748945224</c:v>
                </c:pt>
                <c:pt idx="4">
                  <c:v>1.9653677357401769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7.840131926853851</c:v>
                </c:pt>
                <c:pt idx="1">
                  <c:v>8.7058393020639411</c:v>
                </c:pt>
                <c:pt idx="2">
                  <c:v>8.88325239675369</c:v>
                </c:pt>
                <c:pt idx="3">
                  <c:v>8.5094588611814128</c:v>
                </c:pt>
                <c:pt idx="4">
                  <c:v>9.0943874791661177</c:v>
                </c:pt>
                <c:pt idx="5">
                  <c:v>8.5692584305846982</c:v>
                </c:pt>
                <c:pt idx="6">
                  <c:v>8.5338659961850922</c:v>
                </c:pt>
                <c:pt idx="7">
                  <c:v>8.2249567171399978</c:v>
                </c:pt>
                <c:pt idx="8">
                  <c:v>8.3094773331260949</c:v>
                </c:pt>
                <c:pt idx="9">
                  <c:v>8.639704390428113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6.9062591186785669</c:v>
                </c:pt>
                <c:pt idx="1">
                  <c:v>8.1924508810457297</c:v>
                </c:pt>
                <c:pt idx="2">
                  <c:v>8.0968393081010834</c:v>
                </c:pt>
                <c:pt idx="3">
                  <c:v>8.2493379313137254</c:v>
                </c:pt>
                <c:pt idx="4">
                  <c:v>8.5685520594402487</c:v>
                </c:pt>
                <c:pt idx="5">
                  <c:v>7.848877887095858</c:v>
                </c:pt>
                <c:pt idx="6">
                  <c:v>7.810058087104836</c:v>
                </c:pt>
                <c:pt idx="7">
                  <c:v>7.0576041156214089</c:v>
                </c:pt>
                <c:pt idx="8">
                  <c:v>7.9508606344209163</c:v>
                </c:pt>
                <c:pt idx="9">
                  <c:v>7.8341377056369881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8.270409366678539</c:v>
                </c:pt>
                <c:pt idx="1">
                  <c:v>7.9103751974199472</c:v>
                </c:pt>
                <c:pt idx="2">
                  <c:v>7.8109944103199576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6.7056440290614976</c:v>
                </c:pt>
                <c:pt idx="1">
                  <c:v>6.3472854930303093</c:v>
                </c:pt>
                <c:pt idx="2">
                  <c:v>8.9567586620628994</c:v>
                </c:pt>
                <c:pt idx="3">
                  <c:v>9.3243641118715246</c:v>
                </c:pt>
                <c:pt idx="4">
                  <c:v>3.2094808721641059</c:v>
                </c:pt>
                <c:pt idx="5">
                  <c:v>9.3753488785787766</c:v>
                </c:pt>
                <c:pt idx="6">
                  <c:v>9.6365021917501608</c:v>
                </c:pt>
                <c:pt idx="7">
                  <c:v>9.7377236526907467</c:v>
                </c:pt>
                <c:pt idx="8">
                  <c:v>9.6466874014408521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7.4114108066712614</c:v>
                </c:pt>
                <c:pt idx="1">
                  <c:v>7.0720176519737272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8.8846758024494328</c:v>
                </c:pt>
                <c:pt idx="1">
                  <c:v>8.5241037871564718</c:v>
                </c:pt>
                <c:pt idx="2">
                  <c:v>8.6663265003724383</c:v>
                </c:pt>
                <c:pt idx="3">
                  <c:v>9.0436902142238669</c:v>
                </c:pt>
                <c:pt idx="4">
                  <c:v>9.2892408681704168</c:v>
                </c:pt>
                <c:pt idx="5">
                  <c:v>9.1318746147918901</c:v>
                </c:pt>
                <c:pt idx="6">
                  <c:v>9.1713012046322238</c:v>
                </c:pt>
                <c:pt idx="7">
                  <c:v>8.8084540612724354</c:v>
                </c:pt>
                <c:pt idx="8">
                  <c:v>8.7642950218496356</c:v>
                </c:pt>
                <c:pt idx="9">
                  <c:v>8.9135106407175115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8.854215407262604</c:v>
                </c:pt>
                <c:pt idx="1">
                  <c:v>8.8154955093196818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8.671206661906842</c:v>
                </c:pt>
                <c:pt idx="1">
                  <c:v>8.8348814664862463</c:v>
                </c:pt>
                <c:pt idx="2">
                  <c:v>8.958082763682329</c:v>
                </c:pt>
                <c:pt idx="3">
                  <c:v>8.4871420331147185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8.2336681663405429</c:v>
                </c:pt>
                <c:pt idx="1">
                  <c:v>7.749935049844435</c:v>
                </c:pt>
                <c:pt idx="2">
                  <c:v>7.2450222172659524</c:v>
                </c:pt>
                <c:pt idx="3">
                  <c:v>7.7183955820602268</c:v>
                </c:pt>
                <c:pt idx="4">
                  <c:v>7.2105829881594037</c:v>
                </c:pt>
                <c:pt idx="5">
                  <c:v>7.4478920595165894</c:v>
                </c:pt>
                <c:pt idx="6">
                  <c:v>7.1731484573945057</c:v>
                </c:pt>
                <c:pt idx="7">
                  <c:v>7.2412498806572412</c:v>
                </c:pt>
                <c:pt idx="8">
                  <c:v>8.3143941465783513</c:v>
                </c:pt>
                <c:pt idx="9">
                  <c:v>8.273112733640291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8.4619269208435881</c:v>
                </c:pt>
                <c:pt idx="1">
                  <c:v>8.4103586219539306</c:v>
                </c:pt>
                <c:pt idx="2">
                  <c:v>7.1390637893443989</c:v>
                </c:pt>
                <c:pt idx="3">
                  <c:v>7.9743707472261658</c:v>
                </c:pt>
                <c:pt idx="4">
                  <c:v>7.3572874370809451</c:v>
                </c:pt>
                <c:pt idx="5">
                  <c:v>6.2510805999060004</c:v>
                </c:pt>
                <c:pt idx="6">
                  <c:v>5.8398578734778512</c:v>
                </c:pt>
                <c:pt idx="7">
                  <c:v>6.2959739585675418</c:v>
                </c:pt>
                <c:pt idx="8">
                  <c:v>6.6486419581507796</c:v>
                </c:pt>
                <c:pt idx="9">
                  <c:v>6.0280594934171878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8.7897449533046998</c:v>
                </c:pt>
                <c:pt idx="1">
                  <c:v>8.6492671909044905</c:v>
                </c:pt>
                <c:pt idx="2">
                  <c:v>8.4969560858609974</c:v>
                </c:pt>
                <c:pt idx="3">
                  <c:v>7.9759700264997884</c:v>
                </c:pt>
                <c:pt idx="4">
                  <c:v>8.9098007835566104</c:v>
                </c:pt>
                <c:pt idx="5">
                  <c:v>8.6040762567652376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8.9827542210317262</c:v>
                </c:pt>
                <c:pt idx="1">
                  <c:v>8.860186741212992</c:v>
                </c:pt>
                <c:pt idx="2">
                  <c:v>8.387823620692096</c:v>
                </c:pt>
                <c:pt idx="3">
                  <c:v>9.1958060600260225</c:v>
                </c:pt>
                <c:pt idx="4">
                  <c:v>8.831100356606628</c:v>
                </c:pt>
                <c:pt idx="5">
                  <c:v>8.6287651579354012</c:v>
                </c:pt>
                <c:pt idx="6">
                  <c:v>8.6809083868943393</c:v>
                </c:pt>
                <c:pt idx="7">
                  <c:v>8.3861942199508253</c:v>
                </c:pt>
                <c:pt idx="8">
                  <c:v>8.7647020196362426</c:v>
                </c:pt>
                <c:pt idx="9">
                  <c:v>9.0812394714401936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9.8959384248457898</c:v>
                </c:pt>
                <c:pt idx="1">
                  <c:v>9.7142227173940263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8.6448192575693952</c:v>
                </c:pt>
                <c:pt idx="1">
                  <c:v>8.557378452021954</c:v>
                </c:pt>
                <c:pt idx="2">
                  <c:v>8.2237759460697699</c:v>
                </c:pt>
                <c:pt idx="3">
                  <c:v>8.6185844319416702</c:v>
                </c:pt>
                <c:pt idx="4">
                  <c:v>8.550249281037047</c:v>
                </c:pt>
                <c:pt idx="5">
                  <c:v>8.6897924219919052</c:v>
                </c:pt>
                <c:pt idx="6">
                  <c:v>8.227600233294222</c:v>
                </c:pt>
                <c:pt idx="7">
                  <c:v>8.4356300203316188</c:v>
                </c:pt>
                <c:pt idx="8">
                  <c:v>8.7392677595929555</c:v>
                </c:pt>
                <c:pt idx="9">
                  <c:v>8.6358766483378044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8.7109996609788283</c:v>
                </c:pt>
                <c:pt idx="1">
                  <c:v>8.2064090732500592</c:v>
                </c:pt>
                <c:pt idx="2">
                  <c:v>7.4928122668544432</c:v>
                </c:pt>
                <c:pt idx="3">
                  <c:v>8.9686149901367092</c:v>
                </c:pt>
                <c:pt idx="4">
                  <c:v>8.2770580778464034</c:v>
                </c:pt>
                <c:pt idx="5">
                  <c:v>8.4381055916179069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8.1932367600894587</c:v>
                </c:pt>
                <c:pt idx="1">
                  <c:v>6.9115523307538131</c:v>
                </c:pt>
                <c:pt idx="2">
                  <c:v>6.6138782559895342</c:v>
                </c:pt>
                <c:pt idx="3">
                  <c:v>7.4152876689543534</c:v>
                </c:pt>
                <c:pt idx="4">
                  <c:v>7.3449519404360508</c:v>
                </c:pt>
                <c:pt idx="5">
                  <c:v>7.2256892047172556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7.1664934419736888</c:v>
                </c:pt>
                <c:pt idx="1">
                  <c:v>7.076690983515185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7.1130854197597122</c:v>
                </c:pt>
                <c:pt idx="1">
                  <c:v>6.8409154487258794</c:v>
                </c:pt>
                <c:pt idx="2">
                  <c:v>6.626890492627548</c:v>
                </c:pt>
                <c:pt idx="3">
                  <c:v>6.5720332487991682</c:v>
                </c:pt>
                <c:pt idx="4">
                  <c:v>7.1538038670480661</c:v>
                </c:pt>
                <c:pt idx="5">
                  <c:v>6.7773541449410537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8.0153712777895212</c:v>
                </c:pt>
                <c:pt idx="1">
                  <c:v>8.2225111902879426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Sheet1!$B$2:$B$6</c:f>
              <c:numCache>
                <c:formatCode>0.0</c:formatCode>
                <c:ptCount val="5"/>
                <c:pt idx="0">
                  <c:v>5.5881623051656852</c:v>
                </c:pt>
                <c:pt idx="1">
                  <c:v>6.2479778924860359</c:v>
                </c:pt>
                <c:pt idx="2">
                  <c:v>6.3086460042371471</c:v>
                </c:pt>
                <c:pt idx="3">
                  <c:v>6.4223603774244502</c:v>
                </c:pt>
                <c:pt idx="4">
                  <c:v>6.4545094087161541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East Cheshire NHS Trust</c:v>
                </c:pt>
                <c:pt idx="2">
                  <c:v>Northern Care Alliance NHS Foundation Trust</c:v>
                </c:pt>
                <c:pt idx="3">
                  <c:v>Countess of Chester Hospital NHS Foundation Trust</c:v>
                </c:pt>
                <c:pt idx="4">
                  <c:v>Tameside and Glossop Integrated Care NHS Foundation Trust</c:v>
                </c:pt>
              </c:strCache>
            </c:strRef>
          </c:cat>
          <c:val>
            <c:numRef>
              <c:f>Sheet1!$C$2:$C$6</c:f>
              <c:numCache>
                <c:formatCode>0.0</c:formatCode>
                <c:ptCount val="5"/>
                <c:pt idx="0">
                  <c:v>4.4118376948343148</c:v>
                </c:pt>
                <c:pt idx="1">
                  <c:v>3.7520221075139641</c:v>
                </c:pt>
                <c:pt idx="2">
                  <c:v>3.6913539957628529</c:v>
                </c:pt>
                <c:pt idx="3">
                  <c:v>3.5776396225755498</c:v>
                </c:pt>
                <c:pt idx="4">
                  <c:v>3.5454905912838459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6.5854857093076866</c:v>
                </c:pt>
                <c:pt idx="1">
                  <c:v>6.5835792701604561</c:v>
                </c:pt>
                <c:pt idx="2">
                  <c:v>6.945504701923058</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0.59164670099985095</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0.17631020624518889</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1.8406534423602494</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0.17631020624518889</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0.51883873604871944</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7.8108447734642468</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0.92</c:v>
                </c:pt>
                <c:pt idx="1">
                  <c:v>0.02</c:v>
                </c:pt>
                <c:pt idx="2">
                  <c:v>0.01</c:v>
                </c:pt>
                <c:pt idx="3">
                  <c:v>0.01</c:v>
                </c:pt>
                <c:pt idx="4">
                  <c:v>0.04</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0.43307522080869632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0.82785397943713157</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0.23079949999530669</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2.4095139085175852</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0.16599792697394733</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9.6881638927571601</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8.4386747639169641</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8.8768128203206853</c:v>
                </c:pt>
                <c:pt idx="1">
                  <c:v>8.7857306470964183</c:v>
                </c:pt>
                <c:pt idx="2">
                  <c:v>8.685015962919028</c:v>
                </c:pt>
                <c:pt idx="3">
                  <c:v>8.6148338067299939</c:v>
                </c:pt>
                <c:pt idx="4">
                  <c:v>8.4386747639169641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1.1231871796793147</c:v>
                </c:pt>
                <c:pt idx="1">
                  <c:v>1.2142693529035817</c:v>
                </c:pt>
                <c:pt idx="2">
                  <c:v>1.314984037080972</c:v>
                </c:pt>
                <c:pt idx="3">
                  <c:v>1.3851661932700061</c:v>
                </c:pt>
                <c:pt idx="4">
                  <c:v>1.5613252360830359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Sheet1!$B$2:$B$6</c:f>
              <c:numCache>
                <c:formatCode>0.0</c:formatCode>
                <c:ptCount val="5"/>
                <c:pt idx="0">
                  <c:v>7.0937255822239562</c:v>
                </c:pt>
                <c:pt idx="1">
                  <c:v>7.578186387705899</c:v>
                </c:pt>
                <c:pt idx="2">
                  <c:v>7.6563864578566543</c:v>
                </c:pt>
                <c:pt idx="3">
                  <c:v>7.7361387718954973</c:v>
                </c:pt>
                <c:pt idx="4">
                  <c:v>8.0347922804931411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Countess of Chester Hospital NHS Foundation Trust</c:v>
                </c:pt>
                <c:pt idx="2">
                  <c:v>Northern Care Alliance NHS Foundation Trust</c:v>
                </c:pt>
                <c:pt idx="3">
                  <c:v>East Cheshire NHS Trust</c:v>
                </c:pt>
                <c:pt idx="4">
                  <c:v>Wrightington, Wigan and Leigh NHS Foundation Trust</c:v>
                </c:pt>
              </c:strCache>
            </c:strRef>
          </c:cat>
          <c:val>
            <c:numRef>
              <c:f>Sheet1!$C$2:$C$6</c:f>
              <c:numCache>
                <c:formatCode>0.0</c:formatCode>
                <c:ptCount val="5"/>
                <c:pt idx="0">
                  <c:v>2.9062744177760438</c:v>
                </c:pt>
                <c:pt idx="1">
                  <c:v>2.421813612294101</c:v>
                </c:pt>
                <c:pt idx="2">
                  <c:v>2.3436135421433457</c:v>
                </c:pt>
                <c:pt idx="3">
                  <c:v>2.2638612281045027</c:v>
                </c:pt>
                <c:pt idx="4">
                  <c:v>1.9652077195068589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0.2831985107430901</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0.51391563483568881</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0.14327583668860733</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1.4957793290830876</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0.14327583668860733</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0.10309322093871387</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8.6740865032727044</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0.16920848496724616</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0.34662066740040132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9.6635250552814966E-2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1.0088582525734395</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4.0038902277478527E-2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9.1402969729995576</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0.11398128278290542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0.30841485774707067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8.5983756468193562E-2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0.89765817136049009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8.5983756468193562E-2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0.18950154799747665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9.1639736121779656</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1.0011046421719767</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0.55984416032841544</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0.15608036621016552</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1.6294567936133326</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0.15608036621016641</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0.34726370489829606</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6.7763419672176326</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8.7372551342828224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Sheet1!$B$2:$B$6</c:f>
              <c:numCache>
                <c:formatCode>0.0</c:formatCode>
                <c:ptCount val="5"/>
                <c:pt idx="0">
                  <c:v>8.9692248868796369</c:v>
                </c:pt>
                <c:pt idx="1">
                  <c:v>8.9375392884075886</c:v>
                </c:pt>
                <c:pt idx="2">
                  <c:v>8.8829566104010933</c:v>
                </c:pt>
                <c:pt idx="3">
                  <c:v>8.8470970564129541</c:v>
                </c:pt>
                <c:pt idx="4">
                  <c:v>8.7372551342828224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Liverpool Women's NHS Foundation Trust</c:v>
                </c:pt>
                <c:pt idx="2">
                  <c:v>Mid Cheshire Hospitals NHS Foundation Trust</c:v>
                </c:pt>
                <c:pt idx="3">
                  <c:v>Stockport NHS Foundation Trust</c:v>
                </c:pt>
                <c:pt idx="4">
                  <c:v>Lancashire Teaching Hospitals NHS Foundation Trust</c:v>
                </c:pt>
              </c:strCache>
            </c:strRef>
          </c:cat>
          <c:val>
            <c:numRef>
              <c:f>Sheet1!$C$2:$C$6</c:f>
              <c:numCache>
                <c:formatCode>0.0</c:formatCode>
                <c:ptCount val="5"/>
                <c:pt idx="0">
                  <c:v>1.0307751131203631</c:v>
                </c:pt>
                <c:pt idx="1">
                  <c:v>1.0624607115924114</c:v>
                </c:pt>
                <c:pt idx="2">
                  <c:v>1.1170433895989067</c:v>
                </c:pt>
                <c:pt idx="3">
                  <c:v>1.1529029435870459</c:v>
                </c:pt>
                <c:pt idx="4">
                  <c:v>1.2627448657171776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0.74509803921568629</c:v>
                </c:pt>
                <c:pt idx="1">
                  <c:v>9.8039215686274508E-3</c:v>
                </c:pt>
                <c:pt idx="2">
                  <c:v>8.8235294117647065E-2</c:v>
                </c:pt>
                <c:pt idx="3">
                  <c:v>4.9019607843137261E-2</c:v>
                </c:pt>
                <c:pt idx="4">
                  <c:v>0</c:v>
                </c:pt>
                <c:pt idx="5">
                  <c:v>0.10784313725490199</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Sheet1!$B$2:$B$6</c:f>
              <c:numCache>
                <c:formatCode>0.0</c:formatCode>
                <c:ptCount val="5"/>
                <c:pt idx="0">
                  <c:v>7.5504934066386387</c:v>
                </c:pt>
                <c:pt idx="1">
                  <c:v>7.9652525588979763</c:v>
                </c:pt>
                <c:pt idx="2">
                  <c:v>8.0651269043495049</c:v>
                </c:pt>
                <c:pt idx="3">
                  <c:v>8.298166101880561</c:v>
                </c:pt>
                <c:pt idx="4">
                  <c:v>8.4304026684260247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Countess of Chester Hospital NHS Foundation Trust</c:v>
                </c:pt>
                <c:pt idx="4">
                  <c:v>Warrington And Halton Teaching Hospitals NHS Foundation Trust</c:v>
                </c:pt>
              </c:strCache>
            </c:strRef>
          </c:cat>
          <c:val>
            <c:numRef>
              <c:f>Sheet1!$C$2:$C$6</c:f>
              <c:numCache>
                <c:formatCode>0.0</c:formatCode>
                <c:ptCount val="5"/>
                <c:pt idx="0">
                  <c:v>2.4495065933613613</c:v>
                </c:pt>
                <c:pt idx="1">
                  <c:v>2.0347474411020237</c:v>
                </c:pt>
                <c:pt idx="2">
                  <c:v>1.9348730956504951</c:v>
                </c:pt>
                <c:pt idx="3">
                  <c:v>1.701833898119439</c:v>
                </c:pt>
                <c:pt idx="4">
                  <c:v>1.5695973315739753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0.61934470277325993</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0.53016013035147225</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0.14780468058601581</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1.5430598143550709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0.14780468058601492</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0.14824615502337757</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8.4863079220806661</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1.2910238972205335E-2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0.61940027659777375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0.17268416615321325</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1.7763474081752335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8.4183364536417979</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0.55224702885680799</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0.17426097313384226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4.8582656443027616E-2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0.50719601391936919</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4.8582656443027616E-2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0.14315631631292369</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9.7007797440721824</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0.22950121991474415</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0.66634216923580603</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0.18577121485841808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1.939425024805816</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0.18577121485841808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0.63461833488225849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7.0305331352386951</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0.23581915399416342</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0.2825652859489729</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7.8777089115877885E-2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0.82242159060612963</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7.8777089115877885E-2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0.13208244075383568</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9.1361519809874956</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0.26902108997619756</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0.11305099676148522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1.1802363049924907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0.11305099676148522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0.15815564052458875</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8.4210467734593788</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0.2970531073406768</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0.1152058554972033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1.2027327232893548</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9.8764888195400857E-2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8.4548548913193766</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0.65126588039807487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0.45800543656167214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0.12768849142386074</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1.3330496645342578</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0.12768849142386074</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0.13830201232463857</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9.3498805004596299</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0.70666489995250181</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0.21321288532986848</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5.9442158338296025E-2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0.6205676670501532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5.9442158338296025E-2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0.11030145620876652</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9.6374048072861722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0.43</c:v>
                </c:pt>
                <c:pt idx="1">
                  <c:v>0</c:v>
                </c:pt>
                <c:pt idx="2">
                  <c:v>0.43</c:v>
                </c:pt>
                <c:pt idx="3">
                  <c:v>0.03</c:v>
                </c:pt>
                <c:pt idx="4">
                  <c:v>0</c:v>
                </c:pt>
                <c:pt idx="5">
                  <c:v>0.09</c:v>
                </c:pt>
                <c:pt idx="6">
                  <c:v>0.01</c:v>
                </c:pt>
                <c:pt idx="7">
                  <c:v>0</c:v>
                </c:pt>
                <c:pt idx="8">
                  <c:v>0.01</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Sheet1!$B$2:$B$6</c:f>
              <c:numCache>
                <c:formatCode>0.0</c:formatCode>
                <c:ptCount val="5"/>
                <c:pt idx="0">
                  <c:v>8.9101016867395799</c:v>
                </c:pt>
                <c:pt idx="1">
                  <c:v>8.6643200246344225</c:v>
                </c:pt>
                <c:pt idx="2">
                  <c:v>8.6387290554982279</c:v>
                </c:pt>
                <c:pt idx="3">
                  <c:v>8.5785497249105269</c:v>
                </c:pt>
                <c:pt idx="4">
                  <c:v>8.4982213179771193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Wirral University Teaching Hospital NHS Foundation Trust</c:v>
                </c:pt>
                <c:pt idx="2">
                  <c:v>Stockport NHS Foundation Trust</c:v>
                </c:pt>
                <c:pt idx="3">
                  <c:v>Mersey and West Lancashire Teaching Hospitals NHS Trust</c:v>
                </c:pt>
                <c:pt idx="4">
                  <c:v>Manchester University NHS Foundation Trust</c:v>
                </c:pt>
              </c:strCache>
            </c:strRef>
          </c:cat>
          <c:val>
            <c:numRef>
              <c:f>Sheet1!$C$2:$C$6</c:f>
              <c:numCache>
                <c:formatCode>0.0</c:formatCode>
                <c:ptCount val="5"/>
                <c:pt idx="0">
                  <c:v>1.0898983132604201</c:v>
                </c:pt>
                <c:pt idx="1">
                  <c:v>1.3356799753655775</c:v>
                </c:pt>
                <c:pt idx="2">
                  <c:v>1.3612709445017721</c:v>
                </c:pt>
                <c:pt idx="3">
                  <c:v>1.4214502750894731</c:v>
                </c:pt>
                <c:pt idx="4">
                  <c:v>1.5017786820228807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Sheet1!$B$2:$B$6</c:f>
              <c:numCache>
                <c:formatCode>0.0</c:formatCode>
                <c:ptCount val="5"/>
                <c:pt idx="0">
                  <c:v>7.1374534697907563</c:v>
                </c:pt>
                <c:pt idx="1">
                  <c:v>7.408982994647066</c:v>
                </c:pt>
                <c:pt idx="2">
                  <c:v>7.9903460751183726</c:v>
                </c:pt>
                <c:pt idx="3">
                  <c:v>8.1423064208726323</c:v>
                </c:pt>
                <c:pt idx="4">
                  <c:v>8.4637387153092334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Mid Cheshire Hospitals NHS Foundation Trust</c:v>
                </c:pt>
                <c:pt idx="3">
                  <c:v>Warrington And Halton Teaching Hospitals NHS Foundation Trust</c:v>
                </c:pt>
                <c:pt idx="4">
                  <c:v>Wrightington, Wigan and Leigh NHS Foundation Trust</c:v>
                </c:pt>
              </c:strCache>
            </c:strRef>
          </c:cat>
          <c:val>
            <c:numRef>
              <c:f>Sheet1!$C$2:$C$6</c:f>
              <c:numCache>
                <c:formatCode>0.0</c:formatCode>
                <c:ptCount val="5"/>
                <c:pt idx="0">
                  <c:v>2.8625465302092437</c:v>
                </c:pt>
                <c:pt idx="1">
                  <c:v>2.591017005352934</c:v>
                </c:pt>
                <c:pt idx="2">
                  <c:v>2.0096539248816274</c:v>
                </c:pt>
                <c:pt idx="3">
                  <c:v>1.8576935791273677</c:v>
                </c:pt>
                <c:pt idx="4">
                  <c:v>1.5362612846907666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9.4666758638471293E-2</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0.37848658456146111</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0.10551923001096064</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1.1016057328228541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0.10551923001096064</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0.21782391162525805</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9.4093466016913361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0.14692290813049969</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0.18039588091949099</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1.8833073040610282</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0.1782814038791436</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7.9730274035053741</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0.71090214450909617</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0.2959728812613065</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8.2515026446724704E-2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0.86144512396742456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7.0039038623477268E-2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9.5428971195326255</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0.18253288549262248</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0.58403346118017296</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0.16282416243570008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1.6998610657281494</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0.16282416243570097</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9.6902198295216735E-2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7.9671338383979844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8.6219664544698364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Sheet1!$B$2:$B$6</c:f>
              <c:numCache>
                <c:formatCode>0.0</c:formatCode>
                <c:ptCount val="5"/>
                <c:pt idx="0">
                  <c:v>8.799125762108611</c:v>
                </c:pt>
                <c:pt idx="1">
                  <c:v>8.7829190556359364</c:v>
                </c:pt>
                <c:pt idx="2">
                  <c:v>8.6856878267491044</c:v>
                </c:pt>
                <c:pt idx="3">
                  <c:v>8.6584581429678948</c:v>
                </c:pt>
                <c:pt idx="4">
                  <c:v>8.6483816253193186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Women's NHS Foundation Trust</c:v>
                </c:pt>
                <c:pt idx="1">
                  <c:v>University Hospitals of Morecambe Bay NHS Foundation Trust</c:v>
                </c:pt>
                <c:pt idx="2">
                  <c:v>Mersey and West Lancashire Teaching Hospitals NHS Trust</c:v>
                </c:pt>
                <c:pt idx="3">
                  <c:v>Countess of Chester Hospital NHS Foundation Trust</c:v>
                </c:pt>
                <c:pt idx="4">
                  <c:v>Wirral University Teaching Hospital NHS Foundation Trust</c:v>
                </c:pt>
              </c:strCache>
            </c:strRef>
          </c:cat>
          <c:val>
            <c:numRef>
              <c:f>Sheet1!$C$2:$C$6</c:f>
              <c:numCache>
                <c:formatCode>0.0</c:formatCode>
                <c:ptCount val="5"/>
                <c:pt idx="0">
                  <c:v>1.200874237891389</c:v>
                </c:pt>
                <c:pt idx="1">
                  <c:v>1.2170809443640636</c:v>
                </c:pt>
                <c:pt idx="2">
                  <c:v>1.3143121732508956</c:v>
                </c:pt>
                <c:pt idx="3">
                  <c:v>1.3415418570321052</c:v>
                </c:pt>
                <c:pt idx="4">
                  <c:v>1.3516183746806814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5.8823529411764698E-2</c:v>
                </c:pt>
                <c:pt idx="2">
                  <c:v>0.28431372549019612</c:v>
                </c:pt>
                <c:pt idx="3">
                  <c:v>0.34313725490196079</c:v>
                </c:pt>
                <c:pt idx="4">
                  <c:v>0.31372549019607843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Sheet1!$B$2:$B$6</c:f>
              <c:numCache>
                <c:formatCode>0.0</c:formatCode>
                <c:ptCount val="5"/>
                <c:pt idx="0">
                  <c:v>7.2024154284978197</c:v>
                </c:pt>
                <c:pt idx="1">
                  <c:v>7.4155787348908584</c:v>
                </c:pt>
                <c:pt idx="2">
                  <c:v>8.0760425839366103</c:v>
                </c:pt>
                <c:pt idx="3">
                  <c:v>8.1798809435410149</c:v>
                </c:pt>
                <c:pt idx="4">
                  <c:v>8.2631106190690264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East Lancashire Hospitals NHS Trust</c:v>
                </c:pt>
              </c:strCache>
            </c:strRef>
          </c:cat>
          <c:val>
            <c:numRef>
              <c:f>Sheet1!$C$2:$C$6</c:f>
              <c:numCache>
                <c:formatCode>0.0</c:formatCode>
                <c:ptCount val="5"/>
                <c:pt idx="0">
                  <c:v>2.7975845715021803</c:v>
                </c:pt>
                <c:pt idx="1">
                  <c:v>2.5844212651091416</c:v>
                </c:pt>
                <c:pt idx="2">
                  <c:v>1.9239574160633897</c:v>
                </c:pt>
                <c:pt idx="3">
                  <c:v>1.8201190564589851</c:v>
                </c:pt>
                <c:pt idx="4">
                  <c:v>1.7368893809309736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8.8517327909803711E-2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0.36367644629460649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0.10139027419054436</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1.0585000221209278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0.10139027419054436</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0.17305699450529133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8.763629504135821</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0.52542721326092323</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0.19268630726106561</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2.0116176046129723</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0.17585131283706623</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7.6760476461940934</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0.52888762574893189</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0.15968900503835304</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1.6671304690221227</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0.15968900503835393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0.45450890641739505</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8.3871160544341006</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0.2472561980093797</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0.25607480016754636</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7.1391739736823112E-2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0.74531959494122901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7.1391739736823112E-2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0.12527251347161084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9.3653551042986045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0.44500827040840907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0.28149589309008505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7.847895038216457E-2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0.81930906468831566</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7.847895038216457E-2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0.10249042492476512</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9.4878658430987706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0.48437856916419353</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0.31579312210060362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8.8040761406174894E-2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0.91913300994572111</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8.8040761406174894E-2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0.25569421070839304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8.8570229131388665</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7.4776334833154934E-2</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0.27376511452968799</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7.6323667118893823E-2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0.79680821438424587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7.6323667118893823E-2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6.6168536218025764E-2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9.2630595884084741</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0.36486628065692095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0.12098793957987741</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1.2630968576037942</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0.12098793957987652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4.483961042428497E-2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8.8061558660845005</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0.58099790097529347</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0.3102887168355295</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8.6506174372098954E-2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0.90311213987231653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8.6506174372098954E-2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2.6464654032347212E-2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9.1248506599343919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0.19295457162406393</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0.42149054699307431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0.11750841321665462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1.226771097940496</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0.11750841321665462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0.22935152586752139</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8.3116479180664875</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0.48079771919162351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0.16464880511697366</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1.7189100754473667</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0.16464880511697277</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0.36215713038382358</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6.8575355249989656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0.50855900235622187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0.37805048760746374</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0.10539764944067898</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1.1003364489851037</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0.10539764944067898</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4.3631187912687608E-2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8.5633108308449621</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8.0941579057197224</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Sheet1!$B$2:$B$6</c:f>
              <c:numCache>
                <c:formatCode>0.0</c:formatCode>
                <c:ptCount val="5"/>
                <c:pt idx="0">
                  <c:v>8.1058116291057125</c:v>
                </c:pt>
                <c:pt idx="1">
                  <c:v>8.0941579057197224</c:v>
                </c:pt>
                <c:pt idx="2">
                  <c:v>7.7234883270833246</c:v>
                </c:pt>
                <c:pt idx="3">
                  <c:v>7.6667097669724313</c:v>
                </c:pt>
                <c:pt idx="4">
                  <c:v>7.5859863918910131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Morecambe Bay NHS Foundation Trust</c:v>
                </c:pt>
                <c:pt idx="1">
                  <c:v>Lancashire Teaching Hospitals NHS Foundation Trust</c:v>
                </c:pt>
                <c:pt idx="2">
                  <c:v>Wirral University Teaching Hospital NHS Foundation Trust</c:v>
                </c:pt>
                <c:pt idx="3">
                  <c:v>Manchester University NHS Foundation Trust</c:v>
                </c:pt>
                <c:pt idx="4">
                  <c:v>East Lancashire Hospitals NHS Trust</c:v>
                </c:pt>
              </c:strCache>
            </c:strRef>
          </c:cat>
          <c:val>
            <c:numRef>
              <c:f>Sheet1!$C$2:$C$6</c:f>
              <c:numCache>
                <c:formatCode>0.0</c:formatCode>
                <c:ptCount val="5"/>
                <c:pt idx="0">
                  <c:v>1.8941883708942875</c:v>
                </c:pt>
                <c:pt idx="1">
                  <c:v>1.9058420942802776</c:v>
                </c:pt>
                <c:pt idx="2">
                  <c:v>2.2765116729166754</c:v>
                </c:pt>
                <c:pt idx="3">
                  <c:v>2.3332902330275687</c:v>
                </c:pt>
                <c:pt idx="4">
                  <c:v>2.4140136081089869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Sheet1!$B$2:$B$6</c:f>
              <c:numCache>
                <c:formatCode>0.0</c:formatCode>
                <c:ptCount val="5"/>
                <c:pt idx="0">
                  <c:v>5.4044771670831251</c:v>
                </c:pt>
                <c:pt idx="1">
                  <c:v>5.6199762056527511</c:v>
                </c:pt>
                <c:pt idx="2">
                  <c:v>6.3837243123090488</c:v>
                </c:pt>
                <c:pt idx="3">
                  <c:v>6.7203000967258042</c:v>
                </c:pt>
                <c:pt idx="4">
                  <c:v>6.7757515956733476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Countess of Chester Hospital NHS Foundation Trust</c:v>
                </c:pt>
                <c:pt idx="3">
                  <c:v>East Cheshire NHS Trust</c:v>
                </c:pt>
                <c:pt idx="4">
                  <c:v>Mersey and West Lancashire Teaching Hospitals NHS Trust</c:v>
                </c:pt>
              </c:strCache>
            </c:strRef>
          </c:cat>
          <c:val>
            <c:numRef>
              <c:f>Sheet1!$C$2:$C$6</c:f>
              <c:numCache>
                <c:formatCode>0.0</c:formatCode>
                <c:ptCount val="5"/>
                <c:pt idx="0">
                  <c:v>4.5955228329168749</c:v>
                </c:pt>
                <c:pt idx="1">
                  <c:v>4.3800237943472489</c:v>
                </c:pt>
                <c:pt idx="2">
                  <c:v>3.6162756876909512</c:v>
                </c:pt>
                <c:pt idx="3">
                  <c:v>3.2796999032741958</c:v>
                </c:pt>
                <c:pt idx="4">
                  <c:v>3.2242484043266524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0.13638999783708972</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0.45317876314275818</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0.12634285096141618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1.3190013697581016</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0.12634285096141618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0.21384213455441348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7.8341377056369881</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0.36652972034360687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0.57042376320629629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0.15902988039384436</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1.6602493016087374</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0.15902988039384347</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0.42434579530860184</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7.4032480729548338</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0.27715500255235614</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0.67410404506139443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0.18793516780672626</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1.9620163853868915</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0.18793516780672714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0.48455436181079747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7.2301754535375959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0.48495475622121642</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0.54008602788909155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0.15057194660827289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1.5719496775018023</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0.15057194660827378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0.34270120536744209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7.8109944103199576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0.25742574257425738</c:v>
                </c:pt>
                <c:pt idx="1">
                  <c:v>0.198019801980198</c:v>
                </c:pt>
                <c:pt idx="2">
                  <c:v>0.59405940594059403</c:v>
                </c:pt>
                <c:pt idx="3">
                  <c:v>1.9801980198019799E-2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0.89571378150815484</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1.488014302637739</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0.41484726239784653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4.3309463351453354</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0.41484726239784564</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3.1404946196067485E-2</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9.6466874014408521</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0.40126567508531163</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0.37815367123979549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0.10542641626591642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1.1006367705435061</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0.10542641626591553</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0.20202605669434348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8.639704390428113</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7.9927641463456194</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Sheet1!$B$2:$B$6</c:f>
              <c:numCache>
                <c:formatCode>0.0</c:formatCode>
                <c:ptCount val="5"/>
                <c:pt idx="0">
                  <c:v>8.5165906036851524</c:v>
                </c:pt>
                <c:pt idx="1">
                  <c:v>8.4068469929335983</c:v>
                </c:pt>
                <c:pt idx="2">
                  <c:v>8.3555421509007299</c:v>
                </c:pt>
                <c:pt idx="3">
                  <c:v>8.3469690634694764</c:v>
                </c:pt>
                <c:pt idx="4">
                  <c:v>8.3377739445189203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Liverpool Women's NHS Foundation Trust</c:v>
                </c:pt>
                <c:pt idx="2">
                  <c:v>Wrightington, Wigan and Leigh NHS Foundation Trust</c:v>
                </c:pt>
                <c:pt idx="3">
                  <c:v>Mersey and West Lancashire Teaching Hospitals NHS Trust</c:v>
                </c:pt>
                <c:pt idx="4">
                  <c:v>University Hospitals of Morecambe Bay NHS Foundation Trust</c:v>
                </c:pt>
              </c:strCache>
            </c:strRef>
          </c:cat>
          <c:val>
            <c:numRef>
              <c:f>Sheet1!$C$2:$C$6</c:f>
              <c:numCache>
                <c:formatCode>0.0</c:formatCode>
                <c:ptCount val="5"/>
                <c:pt idx="0">
                  <c:v>1.4834093963148476</c:v>
                </c:pt>
                <c:pt idx="1">
                  <c:v>1.5931530070664017</c:v>
                </c:pt>
                <c:pt idx="2">
                  <c:v>1.6444578490992701</c:v>
                </c:pt>
                <c:pt idx="3">
                  <c:v>1.6530309365305236</c:v>
                </c:pt>
                <c:pt idx="4">
                  <c:v>1.6622260554810797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Sheet1!$B$2:$B$6</c:f>
              <c:numCache>
                <c:formatCode>0.0</c:formatCode>
                <c:ptCount val="5"/>
                <c:pt idx="0">
                  <c:v>7.4779414447666834</c:v>
                </c:pt>
                <c:pt idx="1">
                  <c:v>7.5765417383869407</c:v>
                </c:pt>
                <c:pt idx="2">
                  <c:v>7.8564956481018822</c:v>
                </c:pt>
                <c:pt idx="3">
                  <c:v>7.912255201482707</c:v>
                </c:pt>
                <c:pt idx="4">
                  <c:v>7.9231782497972816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Blackpool Teaching Hospitals NHS Foundation Trust</c:v>
                </c:pt>
                <c:pt idx="3">
                  <c:v>East Lancashire Hospitals NHS Trust</c:v>
                </c:pt>
                <c:pt idx="4">
                  <c:v>Mid Cheshire Hospitals NHS Foundation Trust</c:v>
                </c:pt>
              </c:strCache>
            </c:strRef>
          </c:cat>
          <c:val>
            <c:numRef>
              <c:f>Sheet1!$C$2:$C$6</c:f>
              <c:numCache>
                <c:formatCode>0.0</c:formatCode>
                <c:ptCount val="5"/>
                <c:pt idx="0">
                  <c:v>2.5220585552333166</c:v>
                </c:pt>
                <c:pt idx="1">
                  <c:v>2.4234582616130593</c:v>
                </c:pt>
                <c:pt idx="2">
                  <c:v>2.1435043518981178</c:v>
                </c:pt>
                <c:pt idx="3">
                  <c:v>2.087744798517293</c:v>
                </c:pt>
                <c:pt idx="4">
                  <c:v>2.0768217502027184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0.37337178615881239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0.15351599595921606</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1.6026851334217858</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0.15351599595921606</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2.7872226317171567E-5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7.0720176519737272</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0.25452079079780887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9.0440173411732161E-2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0.94418252954941906</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9.0440173411732161E-2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0.25286676276491704</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8.9135106407175115</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Sheet1!$B$2:$B$6</c:f>
              <c:numCache>
                <c:formatCode>0.0</c:formatCode>
                <c:ptCount val="5"/>
                <c:pt idx="0">
                  <c:v>8.4517440823466128</c:v>
                </c:pt>
                <c:pt idx="1">
                  <c:v>8.191144440774476</c:v>
                </c:pt>
                <c:pt idx="2">
                  <c:v>8.1602718593679491</c:v>
                </c:pt>
                <c:pt idx="3">
                  <c:v>8.0062219410629787</c:v>
                </c:pt>
                <c:pt idx="4">
                  <c:v>7.9833804461856666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Wrightington, Wigan and Leigh NHS Foundation Trust</c:v>
                </c:pt>
                <c:pt idx="2">
                  <c:v>Liverpool Women's NHS Foundation Trust</c:v>
                </c:pt>
                <c:pt idx="3">
                  <c:v>Mid Cheshire Hospitals NHS Foundation Trust</c:v>
                </c:pt>
                <c:pt idx="4">
                  <c:v>University Hospitals of Morecambe Bay NHS Foundation Trust</c:v>
                </c:pt>
              </c:strCache>
            </c:strRef>
          </c:cat>
          <c:val>
            <c:numRef>
              <c:f>Sheet1!$C$2:$C$6</c:f>
              <c:numCache>
                <c:formatCode>0.0</c:formatCode>
                <c:ptCount val="5"/>
                <c:pt idx="0">
                  <c:v>1.5482559176533872</c:v>
                </c:pt>
                <c:pt idx="1">
                  <c:v>1.808855559225524</c:v>
                </c:pt>
                <c:pt idx="2">
                  <c:v>1.8397281406320509</c:v>
                </c:pt>
                <c:pt idx="3">
                  <c:v>1.9937780589370213</c:v>
                </c:pt>
                <c:pt idx="4">
                  <c:v>2.0166195538143334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Sheet1!$B$2:$B$6</c:f>
              <c:numCache>
                <c:formatCode>0.0</c:formatCode>
                <c:ptCount val="5"/>
                <c:pt idx="0">
                  <c:v>6.6503881765012984</c:v>
                </c:pt>
                <c:pt idx="1">
                  <c:v>6.7605914996365053</c:v>
                </c:pt>
                <c:pt idx="2">
                  <c:v>6.8373682251617467</c:v>
                </c:pt>
                <c:pt idx="3">
                  <c:v>7.4824306522617876</c:v>
                </c:pt>
                <c:pt idx="4">
                  <c:v>7.5843101515950009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Blackpool Teaching Hospitals NHS Foundation Trust</c:v>
                </c:pt>
                <c:pt idx="2">
                  <c:v>Tameside and Glossop Integrated Care NHS Foundation Trust</c:v>
                </c:pt>
                <c:pt idx="3">
                  <c:v>Countess of Chester Hospital NHS Foundation Trust</c:v>
                </c:pt>
                <c:pt idx="4">
                  <c:v>Bolton NHS Foundation Trust</c:v>
                </c:pt>
              </c:strCache>
            </c:strRef>
          </c:cat>
          <c:val>
            <c:numRef>
              <c:f>Sheet1!$C$2:$C$6</c:f>
              <c:numCache>
                <c:formatCode>0.0</c:formatCode>
                <c:ptCount val="5"/>
                <c:pt idx="0">
                  <c:v>3.3496118234987016</c:v>
                </c:pt>
                <c:pt idx="1">
                  <c:v>3.2394085003634947</c:v>
                </c:pt>
                <c:pt idx="2">
                  <c:v>3.1626317748382533</c:v>
                </c:pt>
                <c:pt idx="3">
                  <c:v>2.5175693477382124</c:v>
                </c:pt>
                <c:pt idx="4">
                  <c:v>2.4156898484049991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0.25773195876288663</c:v>
                </c:pt>
                <c:pt idx="1">
                  <c:v>0.74226804123711343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0.55237598683092592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0.72329002950476529</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0.20164785252924933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2.1051748608719194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0.20164785252924844</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0.26240716231831307</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8.273112733640291</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0.10370920026660801</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0.9963765605417878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0.2777823356438347</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2.9000080211955694</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0.2777823356438347</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0.15412925419489731</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6.0280594934171878</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0.20050130568428415</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0.39368569684374766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0.10975662887870552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1.1458435734939751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0.10975662887870641</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0.19494626416854821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8.8154955093196818</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0.58718930010209736</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0.38828407187523606</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0.10825069622287309</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1.1301218510483366</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0.10825069622287309</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0.38283731556049716</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8.4871420331147185</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0.61951219228954635</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0.24028008955625779</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6.6988292507957681E-2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0.69934823302932614</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6.6988292507957681E-2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0.10738839745533468</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9.7142227173940263</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0.36845169523776899</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0.12327000239815611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1.2869212684056635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0.12327000239815611</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0.19499223344201511</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8.6358766483378044</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0.28257867062844877</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0.11480214217804985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1.1985180137359421</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0.11480214217804985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0.16447778343515651</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8.6040762567652376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0.2982511776976926</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9.1286377437031163E-2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0.95301677905361615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9.1286377437031163E-2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0.22174669301188921</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9.0812394714401936</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0.31200738263377037</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0.17672518123623426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1.8449857221642869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0.17672518123623426</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0.36977681586516375</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7.076690983515185</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0.56029435928865201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0.17082379011185722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1.7833760393266944</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0.17082379011185811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9.018191018461863E-2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6.7773541449410537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0.88235294117647056</c:v>
                </c:pt>
                <c:pt idx="1">
                  <c:v>0.1176470588235294</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0.57289228826115135</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0.53337361677529316</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0.14870057657526203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1.5524128408855438</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0.14870057657526026</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5.7847270642263027E-2</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8.4381055916179069</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0.18877292022216174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0.53146819600722051</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0.14816935951105137</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1.5468670103933455</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0.14816935951105137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0.2684174439262712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7.2256892047172556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0.60459377232286826</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0.39107799217824013</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0.10902962031453534</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1.1382537076276291</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0.10902962031453356</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0.39107799217824102</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6.1845467468092608E-2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8.2225111902879426</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8.1680344128385318</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Sheet1!$B$2:$B$6</c:f>
              <c:numCache>
                <c:formatCode>0.0</c:formatCode>
                <c:ptCount val="5"/>
                <c:pt idx="0">
                  <c:v>8.3550467872382708</c:v>
                </c:pt>
                <c:pt idx="1">
                  <c:v>8.1912663016439762</c:v>
                </c:pt>
                <c:pt idx="2">
                  <c:v>8.1680344128385318</c:v>
                </c:pt>
                <c:pt idx="3">
                  <c:v>8.1485332170272038</c:v>
                </c:pt>
                <c:pt idx="4">
                  <c:v>8.1392155438974445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Wirral University Teaching Hospital NHS Foundation Trust</c:v>
                </c:pt>
                <c:pt idx="1">
                  <c:v>Countess of Chester Hospital NHS Foundation Trust</c:v>
                </c:pt>
                <c:pt idx="2">
                  <c:v>Lancashire Teaching Hospitals NHS Foundation Trust</c:v>
                </c:pt>
                <c:pt idx="3">
                  <c:v>East Cheshire NHS Trust</c:v>
                </c:pt>
                <c:pt idx="4">
                  <c:v>University Hospitals of Morecambe Bay NHS Foundation Trust</c:v>
                </c:pt>
              </c:strCache>
            </c:strRef>
          </c:cat>
          <c:val>
            <c:numRef>
              <c:f>Sheet1!$C$2:$C$6</c:f>
              <c:numCache>
                <c:formatCode>0.0</c:formatCode>
                <c:ptCount val="5"/>
                <c:pt idx="0">
                  <c:v>1.6449532127617292</c:v>
                </c:pt>
                <c:pt idx="1">
                  <c:v>1.8087336983560238</c:v>
                </c:pt>
                <c:pt idx="2">
                  <c:v>1.8319655871614682</c:v>
                </c:pt>
                <c:pt idx="3">
                  <c:v>1.8514667829727962</c:v>
                </c:pt>
                <c:pt idx="4">
                  <c:v>1.8607844561025555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Sheet1!$B$2:$B$6</c:f>
              <c:numCache>
                <c:formatCode>0.0</c:formatCode>
                <c:ptCount val="5"/>
                <c:pt idx="0">
                  <c:v>6.7164321618731764</c:v>
                </c:pt>
                <c:pt idx="1">
                  <c:v>7.2005840420296563</c:v>
                </c:pt>
                <c:pt idx="2">
                  <c:v>7.4547022653042747</c:v>
                </c:pt>
                <c:pt idx="3">
                  <c:v>7.5021675732739803</c:v>
                </c:pt>
                <c:pt idx="4">
                  <c:v>7.5147437896954106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Bolton NHS Foundation Trust</c:v>
                </c:pt>
                <c:pt idx="3">
                  <c:v>Manchester University NHS Foundation Trust</c:v>
                </c:pt>
                <c:pt idx="4">
                  <c:v>Liverpool Women's NHS Foundation Trust</c:v>
                </c:pt>
              </c:strCache>
            </c:strRef>
          </c:cat>
          <c:val>
            <c:numRef>
              <c:f>Sheet1!$C$2:$C$6</c:f>
              <c:numCache>
                <c:formatCode>0.0</c:formatCode>
                <c:ptCount val="5"/>
                <c:pt idx="0">
                  <c:v>3.2835678381268236</c:v>
                </c:pt>
                <c:pt idx="1">
                  <c:v>2.7994159579703437</c:v>
                </c:pt>
                <c:pt idx="2">
                  <c:v>2.5452977346957253</c:v>
                </c:pt>
                <c:pt idx="3">
                  <c:v>2.4978324267260197</c:v>
                </c:pt>
                <c:pt idx="4">
                  <c:v>2.4852562103045894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0.18653991294596839</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0.76979497538390973</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0.21461308374492027</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2.240530028200876</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0.21461308374492027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0.50788277290358863</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7.1656622142681989</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5.0392026756232333E-2</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0.3496562861753798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9.748155837139727E-2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1.0176935856647233</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9.748155837139727E-2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0.3496562861753798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6.1997594711968418E-2</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8.970284676368026</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0.30025773160631086</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0.48454879288566755</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0.13508858071489627</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1.410305542780911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0.13508858071489627</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0.1383214568950546</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8.3681563478793723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91293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RXN | Lancashire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84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RXN | Lancashire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8840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RXN | Lancashire Teaching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Lancashire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1038727882"/>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581798725"/>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305915587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3432197528"/>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243092721"/>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26%</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23%</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88</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90268115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2422959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04274926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627415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8632405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23659860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9640221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88160262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11951284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9037653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321916527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9683567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129579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5617699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6492813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7592594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5074818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87887311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1928134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2937931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13079552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36552332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2218098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44891809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19202695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69374000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35301419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41130178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4420761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176443293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672748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17727768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7864881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41003451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84846725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42846023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848051522"/>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3571547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10599416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908270391"/>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1088935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B10. Thinking about your antenatal care, were you spoken to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31475114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22019257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251211153"/>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08045643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B8. Were you given enough support for your mental health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E3. Did you feel that midwives gave you enough support and advice to feed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Lancashire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Triage: Assessment and Evaluation: </a:t>
            </a:r>
            <a:r>
              <a:rPr lang="en-GB" sz="1400" b="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given enough support for their mental health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kumimoji="0" lang="en-GB" sz="1400" b="0" i="0" u="none" strike="noStrike" kern="1200" cap="none" spc="0" normalizeH="0" baseline="0" noProof="0">
                <a:ln>
                  <a:noFill/>
                </a:ln>
                <a:solidFill>
                  <a:prstClr val="black"/>
                </a:solidFill>
                <a:effectLst/>
                <a:uLnTx/>
                <a:uFillTx/>
                <a:latin typeface="Arial"/>
                <a:ea typeface="+mj-ea"/>
                <a:cs typeface="+mj-cs"/>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noProof="0">
                <a:solidFill>
                  <a:prstClr val="black"/>
                </a:solidFill>
                <a:latin typeface="Arial"/>
              </a:rPr>
              <a:t>Feeling that they were given appropriate advice and support when they contacted a midwife or the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 </a:t>
            </a:r>
            <a:r>
              <a:rPr lang="en-GB" sz="1400" b="0">
                <a:solidFill>
                  <a:prstClr val="black"/>
                </a:solidFill>
                <a:latin typeface="Arial"/>
              </a:rPr>
              <a:t>Midwives giving enough support and advice to feed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Lancashire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102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452529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006098903"/>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7949161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64411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14625725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1541990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7880269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6432248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625064843"/>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69905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248192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2083451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8953222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43489861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40012240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408581706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9034872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920322343"/>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776479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5223798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86068648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8827018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8748383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383814471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18175917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20614074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31492372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38735292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863705911"/>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44853594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29713426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263733815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773517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8241819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16002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191078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166732965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15211414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2358610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1500619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60908355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9879909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98205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9719661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7945382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69729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4149014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405670378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18521941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03020177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41259641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394493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1109523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88110874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98112102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19530759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32991743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17330855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1051495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59672283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29594950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02289368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32046696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6883507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588561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705576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684128067"/>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183345984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6356280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28547805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3772049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71321939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54639297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86284636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294749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1237802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000021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4824523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4399055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54334786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32584599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41145352"/>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91894442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069494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987246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46980499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53911159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68585692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69854888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5912702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0996141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84518509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35334095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306348019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29399231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66484651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42763619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6205684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3605782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85154680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225943603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82147186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14920481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42773915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9076860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082847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876164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88947025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67943358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242693952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8812738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83493618"/>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9432938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35365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4529259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2145937277"/>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134927315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66789668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10111773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6859193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75751435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141827747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249428312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1172301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83589534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983560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09706079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41958351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62163446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11728726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54399438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47058247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20143585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2148188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22951760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39802122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03193222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6289110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166445704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12712864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19733786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212891807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7749484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17293500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19442247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34659503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163134054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15748749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5455994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8264019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86104285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7441878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84641578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8777311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29183624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32466469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8114797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0106728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77259358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7558514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2836058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71717193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5042913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38535492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6305041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225438607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95245498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19056479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5600151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68853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142093334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2344778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09071046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126378756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34272752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663325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2016619120"/>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102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32</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05626502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1440610146"/>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685560505"/>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49%</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952003129"/>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18663359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16187981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8711025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2989711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5779223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746869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670255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9865000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8696377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9338527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4440690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17768316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260923482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29481437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27068128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31667452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0284867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157292787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86694724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29199683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4318354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1703557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31225160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55678223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39848961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33530456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34463222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3887141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7039650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387617681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13706800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5004758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4212059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3054666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16669</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Lancashire Teaching Hospitals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2025-11-28T20:37:20Z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